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pAD+NLlpJk0qruyKDA0isU/fY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slide" Target="slides/slide2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3998563" y="1097337"/>
            <a:ext cx="4198550" cy="1559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Bicicleta de Trilha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R$ 3.000,00!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000000"/>
                </a:solidFill>
              </a:rPr>
              <a:t>Não possui o dinheiro? Venha conhecer mais sobre nossas excelentes ofertas de financiamento</a:t>
            </a:r>
          </a:p>
        </p:txBody>
      </p:sp>
      <p:sp>
        <p:nvSpPr>
          <p:cNvPr id="98" name="Google Shape;98;p3"/>
          <p:cNvSpPr txBox="1">
            <a:spLocks noGrp="1"/>
          </p:cNvSpPr>
          <p:nvPr>
            <p:ph type="subTitle" idx="1"/>
          </p:nvPr>
        </p:nvSpPr>
        <p:spPr>
          <a:xfrm>
            <a:off x="390303" y="3117599"/>
            <a:ext cx="7806810" cy="1559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chemeClr val="dk1"/>
                </a:solidFill>
              </a:rPr>
              <a:t>Matheus compra uma das bicicletas, fazendo um financiamento na loja.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FFFFFF"/>
                </a:solidFill>
              </a:rPr>
              <a:t>Questão 1</a:t>
            </a:r>
            <a:r>
              <a:rPr lang="pt-BR" sz="1200" dirty="0">
                <a:solidFill>
                  <a:schemeClr val="dk1"/>
                </a:solidFill>
              </a:rPr>
              <a:t>: Quanto Matheus provavelmente pagará?</a:t>
            </a:r>
          </a:p>
          <a:p>
            <a:pPr marL="2286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lphaLcParenR"/>
            </a:pPr>
            <a:r>
              <a:rPr lang="pt-BR" sz="1200" dirty="0">
                <a:solidFill>
                  <a:schemeClr val="dk1"/>
                </a:solidFill>
              </a:rPr>
              <a:t>Menos de R$ 3.000,00 </a:t>
            </a:r>
          </a:p>
          <a:p>
            <a:pPr marL="2286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lphaLcParenR"/>
            </a:pPr>
            <a:r>
              <a:rPr lang="pt-BR" sz="1200" dirty="0">
                <a:solidFill>
                  <a:schemeClr val="dk1"/>
                </a:solidFill>
              </a:rPr>
              <a:t>Mais de R$ 3.000,00 </a:t>
            </a:r>
          </a:p>
          <a:p>
            <a:pPr marL="2286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lphaLcParenR"/>
            </a:pPr>
            <a:r>
              <a:rPr lang="pt-BR" sz="1200" dirty="0">
                <a:solidFill>
                  <a:schemeClr val="dk1"/>
                </a:solidFill>
              </a:rPr>
              <a:t>Exatamente R$ 3.000,00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</a:pPr>
            <a:r>
              <a:rPr lang="pt-BR" sz="1200" b="1" dirty="0">
                <a:solidFill>
                  <a:schemeClr val="dk1"/>
                </a:solidFill>
              </a:rPr>
              <a:t>Explique sua resposta</a:t>
            </a:r>
            <a:endParaRPr sz="1200" b="1" dirty="0">
              <a:solidFill>
                <a:schemeClr val="dk1"/>
              </a:solidFill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ctrTitle"/>
          </p:nvPr>
        </p:nvSpPr>
        <p:spPr>
          <a:xfrm>
            <a:off x="311789" y="138205"/>
            <a:ext cx="3345900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 dirty="0">
                <a:solidFill>
                  <a:schemeClr val="lt1"/>
                </a:solidFill>
              </a:rPr>
              <a:t> BICICLETA NOVA</a:t>
            </a: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E18FCDC-6836-FE0F-E2E5-49AE6EC18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887" y="819505"/>
            <a:ext cx="2269011" cy="214718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B73FC4A4-58B8-F98A-2737-C8D074E96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3195" y="0"/>
            <a:ext cx="1590805" cy="6706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solidFill>
                  <a:srgbClr val="000000"/>
                </a:solidFill>
              </a:rPr>
              <a:t>Solução: </a:t>
            </a:r>
            <a:endParaRPr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pt-BR" dirty="0">
                <a:solidFill>
                  <a:srgbClr val="000000"/>
                </a:solidFill>
              </a:rPr>
              <a:t>Letra B - </a:t>
            </a:r>
            <a:r>
              <a:rPr lang="pt-BR" sz="1800" dirty="0">
                <a:solidFill>
                  <a:schemeClr val="dk1"/>
                </a:solidFill>
              </a:rPr>
              <a:t>Mais de R$ 3.000,00 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5" name="Google Shape;99;p3">
            <a:extLst>
              <a:ext uri="{FF2B5EF4-FFF2-40B4-BE49-F238E27FC236}">
                <a16:creationId xmlns:a16="http://schemas.microsoft.com/office/drawing/2014/main" id="{01BC48BC-8853-ECA2-A6CA-DBA32DA9A00E}"/>
              </a:ext>
            </a:extLst>
          </p:cNvPr>
          <p:cNvSpPr txBox="1">
            <a:spLocks/>
          </p:cNvSpPr>
          <p:nvPr/>
        </p:nvSpPr>
        <p:spPr>
          <a:xfrm>
            <a:off x="311700" y="156484"/>
            <a:ext cx="3345900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5200"/>
            </a:pPr>
            <a:r>
              <a:rPr lang="pt-BR" sz="2400" dirty="0">
                <a:solidFill>
                  <a:schemeClr val="lt1"/>
                </a:solidFill>
              </a:rPr>
              <a:t> BICICLETA NOVA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F41B365-23BB-D275-B8E6-C4237B80C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195" y="0"/>
            <a:ext cx="1590805" cy="6706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74</Words>
  <Application>Microsoft Office PowerPoint</Application>
  <PresentationFormat>Apresentação na tela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 BICICLETA NOVA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Mendes</dc:creator>
  <cp:lastModifiedBy>Lucas Mendes</cp:lastModifiedBy>
  <cp:revision>5</cp:revision>
  <dcterms:modified xsi:type="dcterms:W3CDTF">2024-09-23T21:55:08Z</dcterms:modified>
</cp:coreProperties>
</file>