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hcXAe7HEa3EUEZujhPYBmQsfzE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155450" y="773850"/>
            <a:ext cx="5263800" cy="1797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Um novo programa de bikes comunitárias chamado “Bicicletas Laranjas” acabou de ser implementado no centro da cidade. Ciclistas podem escolher qualquer unidade nas estações e deixá-las em outra, quando finalizarem seus percursos.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pt-BR" sz="1200">
                <a:solidFill>
                  <a:schemeClr val="dk1"/>
                </a:solidFill>
              </a:rPr>
              <a:t>A fim de usar esse sistema, você deve se tornar um membro e pagar uma taxa de adesão. A adesão do programa é totalmente feita através de um aplicativo em seu smartphone, como no exemplo ao lado.</a:t>
            </a:r>
            <a:endParaRPr sz="12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747225" y="3299850"/>
            <a:ext cx="5263800" cy="1379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accent1"/>
                </a:solidFill>
              </a:rPr>
              <a:t>Questão</a:t>
            </a:r>
            <a:r>
              <a:rPr lang="pt-BR" sz="1400">
                <a:solidFill>
                  <a:schemeClr val="dk1"/>
                </a:solidFill>
              </a:rPr>
              <a:t>: </a:t>
            </a:r>
            <a:r>
              <a:rPr lang="pt-BR" sz="1200">
                <a:solidFill>
                  <a:schemeClr val="dk1"/>
                </a:solidFill>
              </a:rPr>
              <a:t>Julia gostaria de usar o programa “Bicicletas Laranjas” para ir e voltar do trabalho durante a semana. Cada um dos seus trajetos demora 45 minutos para ir ao trabalho e para voltar para casa.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Ela também gostaria de usar a bicicleta duas vezes por mês, nos finais de semana para andar de bicicleta por mais de três horas.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 sz="1200">
                <a:solidFill>
                  <a:schemeClr val="dk1"/>
                </a:solidFill>
              </a:rPr>
              <a:t>Qual seria o custo de Julia para um plano de um mês?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Bicicletas Laranjas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5300" y="2664300"/>
            <a:ext cx="2964492" cy="231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71650" y="833700"/>
            <a:ext cx="2953918" cy="231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</a:t>
            </a:r>
            <a:r>
              <a:rPr lang="pt-BR">
                <a:solidFill>
                  <a:srgbClr val="000000"/>
                </a:solidFill>
              </a:rPr>
              <a:t>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32 Reais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5" name="Google Shape;6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5"/>
          <p:cNvSpPr txBox="1"/>
          <p:nvPr/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>
                <a:solidFill>
                  <a:srgbClr val="FFFFFF"/>
                </a:solidFill>
              </a:rPr>
              <a:t>Bicicletas Laranjas</a:t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74650" y="1152475"/>
            <a:ext cx="3855050" cy="300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