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hvTigO4HEjeVluj/3n5ZQf/CV1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155450" y="773850"/>
            <a:ext cx="5263800" cy="1797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Um novo programa de bikes comunitárias chamado “Bicicletas Laranjas” acabou de ser implementado no centro da cidade. Ciclistas podem escolher qualquer unidade nas estações e deixá-las em outra, quando finalizarem seus percursos.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pt-BR" sz="1200">
                <a:solidFill>
                  <a:schemeClr val="dk1"/>
                </a:solidFill>
              </a:rPr>
              <a:t>A fim de usar esse sistema, você deve se tornar um membro e pagar uma taxa de adesão. A adesão do programa é totalmente feita através de um aplicativo em seu smartphone, como no exemplo ao lado.</a:t>
            </a:r>
            <a:endParaRPr sz="12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269775" y="3137675"/>
            <a:ext cx="5263800" cy="1661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accent1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100">
                <a:solidFill>
                  <a:schemeClr val="dk1"/>
                </a:solidFill>
              </a:rPr>
              <a:t>Julia quer saber se seria mais barato ela adquirir o plano de seis meses ou o plano anual se ela usar o plano apenas por 6 meses. Julia pretende usar a bicicleta para ir e voltar do trabalho (45 minutos cada trajeto) e duas vezes ao mês para trajetos de mais de três horas.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Qual dos planos é mais barato?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UcPeriod"/>
            </a:pPr>
            <a:r>
              <a:rPr lang="pt-BR" sz="1100">
                <a:solidFill>
                  <a:schemeClr val="dk1"/>
                </a:solidFill>
              </a:rPr>
              <a:t>Assinatura anual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UcPeriod"/>
            </a:pPr>
            <a:r>
              <a:rPr lang="pt-BR" sz="1100">
                <a:solidFill>
                  <a:schemeClr val="dk1"/>
                </a:solidFill>
              </a:rPr>
              <a:t>Assinatura de 6 meses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t-BR" sz="1100">
                <a:solidFill>
                  <a:schemeClr val="dk1"/>
                </a:solidFill>
              </a:rPr>
              <a:t>Quanto ela irá economizar usando o plano mais barato?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Bicicletas Laranjas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40900" y="670688"/>
            <a:ext cx="3162300" cy="246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2724150"/>
            <a:ext cx="2816514" cy="226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</a:t>
            </a:r>
            <a:r>
              <a:rPr lang="pt-BR">
                <a:solidFill>
                  <a:srgbClr val="000000"/>
                </a:solidFill>
              </a:rPr>
              <a:t>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pt-BR">
                <a:solidFill>
                  <a:srgbClr val="000000"/>
                </a:solidFill>
              </a:rPr>
              <a:t>Alternativa A, pois irá economizar 12 reais usando o plano mais barato (anual).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000000"/>
                </a:solidFill>
              </a:rPr>
              <a:t>mensal - anual= 192- 180 = 12 reais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5" name="Google Shape;6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5"/>
          <p:cNvSpPr txBox="1"/>
          <p:nvPr/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Bicicletas Laranjas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