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gR67jFACsTB7RbF0c+J/7Rg/6J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90123" y="1238901"/>
            <a:ext cx="7806900" cy="1006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>
                <a:solidFill>
                  <a:srgbClr val="000000"/>
                </a:solidFill>
              </a:rPr>
              <a:t>Davi arruma um empréstimo para comprar um carro para a sua família. A taxa de juros do empréstimo é fixa. Um custo que Davi terá será o pagamento mensal do empréstimo. Existem também outros custos do funcionamento de um carro, custos com a gasolina e custo com reparo e manutenção. Alguns custos irão aumentar se a família utilizar mais o carro, mas outros continuarão os mesmos</a:t>
            </a:r>
            <a:endParaRPr sz="12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90303" y="2966691"/>
            <a:ext cx="7806810" cy="1559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>
                <a:solidFill>
                  <a:srgbClr val="FFFFFF"/>
                </a:solidFill>
              </a:rPr>
              <a:t>Questão 1</a:t>
            </a:r>
            <a:r>
              <a:rPr lang="pt-BR" sz="1200">
                <a:solidFill>
                  <a:schemeClr val="dk1"/>
                </a:solidFill>
              </a:rPr>
              <a:t>: Para cada custo citado, você deve escolher uma das opções (“Aumenta” ou “Permanece igual”) para mostrar o que você acredita que acontecerá quando a família utilizar o carro mais, justificando sua resposta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pt-BR" sz="1200">
                <a:solidFill>
                  <a:schemeClr val="dk1"/>
                </a:solidFill>
              </a:rPr>
              <a:t>Pagamentos mensais do empréstimo           (a) Aumenta (b) Permanece igual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pt-BR" sz="1200">
                <a:solidFill>
                  <a:schemeClr val="dk1"/>
                </a:solidFill>
              </a:rPr>
              <a:t>Custo com gasolina		                  	      (a) Aumenta (b) Permanece igual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pt-BR" sz="1200">
                <a:solidFill>
                  <a:schemeClr val="dk1"/>
                </a:solidFill>
              </a:rPr>
              <a:t>Custo com reparo e manutenção                  (a) Aumenta (b) Permanece igual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pt-BR" sz="1200">
                <a:solidFill>
                  <a:schemeClr val="dk1"/>
                </a:solidFill>
              </a:rPr>
              <a:t>Impostos obrigatórios                                    (a) Aumenta (b) Permanece igual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pic>
        <p:nvPicPr>
          <p:cNvPr id="56" name="Google Shape;5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3"/>
          <p:cNvSpPr txBox="1"/>
          <p:nvPr/>
        </p:nvSpPr>
        <p:spPr>
          <a:xfrm>
            <a:off x="311788" y="138205"/>
            <a:ext cx="5137033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CUSTOS DE TER UM CARRO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1°- Permanece igual;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2°- Aumenta;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3°- Aumenta;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4° - Permanece igual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3" name="Google Shape;6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5"/>
          <p:cNvSpPr txBox="1"/>
          <p:nvPr/>
        </p:nvSpPr>
        <p:spPr>
          <a:xfrm>
            <a:off x="311788" y="138205"/>
            <a:ext cx="5137033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CUSTOS DE TER UM CARRO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Mendes</dc:creator>
</cp:coreProperties>
</file>