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jek2ipzoTiVpbQ2DI3jsw1Yzi+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998563" y="892924"/>
            <a:ext cx="4198550" cy="2020262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pt-BR" sz="1200">
                <a:solidFill>
                  <a:srgbClr val="000000"/>
                </a:solidFill>
              </a:rPr>
              <a:t>Eduardo:</a:t>
            </a:r>
            <a:r>
              <a:rPr lang="pt-BR" sz="1200">
                <a:solidFill>
                  <a:srgbClr val="000000"/>
                </a:solidFill>
              </a:rPr>
              <a:t> Elisa, você decidiu o que fazer com o dinheiro do seu aniversário?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pt-BR" sz="1200">
                <a:solidFill>
                  <a:srgbClr val="000000"/>
                </a:solidFill>
              </a:rPr>
              <a:t>Elisa:</a:t>
            </a:r>
            <a:r>
              <a:rPr lang="pt-BR" sz="1200">
                <a:solidFill>
                  <a:srgbClr val="000000"/>
                </a:solidFill>
              </a:rPr>
              <a:t> Na verdade, eu já doei a maior parte dele para instituição de caridade Criança Feliz ontem.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pt-BR" sz="1200">
                <a:solidFill>
                  <a:srgbClr val="000000"/>
                </a:solidFill>
              </a:rPr>
              <a:t>Eduardo:</a:t>
            </a:r>
            <a:r>
              <a:rPr lang="pt-BR" sz="1200">
                <a:solidFill>
                  <a:srgbClr val="000000"/>
                </a:solidFill>
              </a:rPr>
              <a:t> Sério? Eu nunca ouvi falar nada sobre Criança Feliz.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pt-BR" sz="1200">
                <a:solidFill>
                  <a:srgbClr val="000000"/>
                </a:solidFill>
              </a:rPr>
              <a:t>Elisa:</a:t>
            </a:r>
            <a:r>
              <a:rPr lang="pt-BR" sz="1200">
                <a:solidFill>
                  <a:srgbClr val="000000"/>
                </a:solidFill>
              </a:rPr>
              <a:t> Eu também nunca tinha ouvido, mas eles me ligaram e pediram dinheiro, então eu dei para eles uma doação com o meu cartão do banco.</a:t>
            </a:r>
            <a:endParaRPr/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90303" y="3117600"/>
            <a:ext cx="7806600" cy="45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200">
                <a:solidFill>
                  <a:srgbClr val="FFFFFF"/>
                </a:solidFill>
              </a:rPr>
              <a:t>Questão 1</a:t>
            </a:r>
            <a:r>
              <a:rPr lang="pt-BR" sz="1200">
                <a:solidFill>
                  <a:schemeClr val="dk1"/>
                </a:solidFill>
              </a:rPr>
              <a:t>: Explique por que Elisa ocorreu um risco financeiro ao fazer esta doação.</a:t>
            </a:r>
            <a:endParaRPr/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311789" y="138205"/>
            <a:ext cx="4585888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 DOAÇÕES PARA CARIDADE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0303" y="1017153"/>
            <a:ext cx="3265474" cy="17718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Se espera que os alunos forneçam uma resposta que indique consciência do risco de compartilhar os detalhes do seu cartão com um desconhecido:</a:t>
            </a:r>
            <a:endParaRPr/>
          </a:p>
          <a:p>
            <a:pPr indent="-285750" lvl="0" marL="2857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t-BR">
                <a:solidFill>
                  <a:schemeClr val="dk1"/>
                </a:solidFill>
              </a:rPr>
              <a:t>Ela não sabe se a instituição que ligou é de verdade.</a:t>
            </a:r>
            <a:endParaRPr/>
          </a:p>
          <a:p>
            <a:pPr indent="-285750" lvl="0" marL="2857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t-BR">
                <a:solidFill>
                  <a:schemeClr val="dk1"/>
                </a:solidFill>
              </a:rPr>
              <a:t>Qualquer pessoa poderia ligar e fingir ser uma instituição de caridade.</a:t>
            </a:r>
            <a:endParaRPr/>
          </a:p>
          <a:p>
            <a:pPr indent="-285750" lvl="0" marL="2857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pt-BR">
                <a:solidFill>
                  <a:schemeClr val="dk1"/>
                </a:solidFill>
              </a:rPr>
              <a:t>Não é seguro compartilhar informações bancárias com pessoas que você não conhece</a:t>
            </a:r>
            <a:endParaRPr/>
          </a:p>
          <a:p>
            <a:pPr indent="-171450" lvl="0" marL="28575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/>
        </p:nvSpPr>
        <p:spPr>
          <a:xfrm>
            <a:off x="311789" y="138205"/>
            <a:ext cx="4585888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b="0" i="0" lang="pt-BR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DOAÇÕES PARA CARIDADE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Lucas Mendes</dc:creator>
</cp:coreProperties>
</file>