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jU6MpbT+GjTnpSwx/jWCqnChtV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361650" y="1091625"/>
            <a:ext cx="8135700" cy="1895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000000"/>
                </a:solidFill>
              </a:rPr>
              <a:t>David tem uma conta bancária no Banco Zed. Ele recebe esta mensagem de e-mail: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000000"/>
                </a:solidFill>
              </a:rPr>
              <a:t>“Prezado membro do Banco Zed,  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000000"/>
                </a:solidFill>
              </a:rPr>
              <a:t>Ocorreu um erro no servidor Banco Zed e seus dados de login na Internet  foram perdidos.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000000"/>
                </a:solidFill>
              </a:rPr>
              <a:t>Como resultado, você não tem acesso ao Internet banking.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000000"/>
                </a:solidFill>
              </a:rPr>
              <a:t>Mais importante ainda, sua conta não está mais segura.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000000"/>
                </a:solidFill>
              </a:rPr>
              <a:t>Clique no link abaixo e siga as instruções para restaurar o acesso. Você será solicitado a fornecer seus dados bancários pela Internet.”</a:t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361650" y="3106175"/>
            <a:ext cx="8470500" cy="1622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FFFFFF"/>
                </a:solidFill>
              </a:rPr>
              <a:t>Questão 1</a:t>
            </a:r>
            <a:r>
              <a:rPr lang="pt-BR" sz="1400">
                <a:solidFill>
                  <a:schemeClr val="dk1"/>
                </a:solidFill>
              </a:rPr>
              <a:t>: Qual destas declarações seria um bom conselho para David?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chemeClr val="dk1"/>
                </a:solidFill>
              </a:rPr>
              <a:t>Circule "Sim" ou "Não" para cada afirmação.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pt-BR" sz="1400">
                <a:solidFill>
                  <a:schemeClr val="dk1"/>
                </a:solidFill>
              </a:rPr>
              <a:t>Responder à mensagem de e-mail e informar os dados bancários dele. SIM  //  NÃO 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pt-BR" sz="1400">
                <a:solidFill>
                  <a:schemeClr val="dk1"/>
                </a:solidFill>
              </a:rPr>
              <a:t>Entrar em contato com o banco para saber mais sobre a mensagem de e-mail. SIM  //  NÃO 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pt-BR" sz="1400">
                <a:solidFill>
                  <a:schemeClr val="dk1"/>
                </a:solidFill>
              </a:rPr>
              <a:t>Se o link for igual ao endereço do site do banco, clicar no link e seguir as instruções. SIM  //  NÃO 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  <p:pic>
        <p:nvPicPr>
          <p:cNvPr id="56" name="Google Shape;5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3"/>
          <p:cNvSpPr txBox="1"/>
          <p:nvPr>
            <p:ph idx="4294967295"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BR">
                <a:solidFill>
                  <a:schemeClr val="lt1"/>
                </a:solidFill>
              </a:rPr>
              <a:t>ERRO DO BANCO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BR">
                <a:solidFill>
                  <a:schemeClr val="lt1"/>
                </a:solidFill>
              </a:rPr>
              <a:t>ERRO DO BANCO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3" name="Google Shape;63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Resposta esperada: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Respectivamente NÃO, SIM, NÃO.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Comentário: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Espera-se que os alunos identifiquem que trata-se de uma tentativa de golpe bancário. A questão busca analisar se os alunos estão aptos a identificar possíveis fraudes e tomar as devidas providências.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4" name="Google Shape;6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