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pAD+NLlpJk0qruyKDA0isU/fY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slide" Target="slides/slide2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3998563" y="1097337"/>
            <a:ext cx="4198550" cy="103368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rgbClr val="000000"/>
                </a:solidFill>
              </a:rPr>
              <a:t>A cada semana, Sra. Rita transfere R$130,00 para a conta do banco de seu filho. Na </a:t>
            </a:r>
            <a:r>
              <a:rPr lang="pt-BR" sz="1200" dirty="0" err="1">
                <a:solidFill>
                  <a:srgbClr val="000000"/>
                </a:solidFill>
              </a:rPr>
              <a:t>Zedlândia</a:t>
            </a:r>
            <a:r>
              <a:rPr lang="pt-BR" sz="1200" dirty="0">
                <a:solidFill>
                  <a:srgbClr val="000000"/>
                </a:solidFill>
              </a:rPr>
              <a:t>, bancos cobram uma taxa por cada transferência. Sra. Rita recebeu esse extrato do seu banco em Novembro de 2011.</a:t>
            </a:r>
          </a:p>
        </p:txBody>
      </p:sp>
      <p:sp>
        <p:nvSpPr>
          <p:cNvPr id="98" name="Google Shape;98;p3"/>
          <p:cNvSpPr txBox="1">
            <a:spLocks noGrp="1"/>
          </p:cNvSpPr>
          <p:nvPr>
            <p:ph type="subTitle" idx="1"/>
          </p:nvPr>
        </p:nvSpPr>
        <p:spPr>
          <a:xfrm>
            <a:off x="3998563" y="2513914"/>
            <a:ext cx="4198550" cy="49857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 dirty="0">
                <a:solidFill>
                  <a:schemeClr val="tx1"/>
                </a:solidFill>
              </a:rPr>
              <a:t>Questão 1</a:t>
            </a:r>
            <a:r>
              <a:rPr lang="pt-BR" sz="1200" dirty="0">
                <a:solidFill>
                  <a:schemeClr val="dk1"/>
                </a:solidFill>
              </a:rPr>
              <a:t>: Quanto foi o total das taxas cobradas pelo banco em novembro?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ctrTitle"/>
          </p:nvPr>
        </p:nvSpPr>
        <p:spPr>
          <a:xfrm>
            <a:off x="311789" y="138205"/>
            <a:ext cx="4035486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 dirty="0">
                <a:solidFill>
                  <a:schemeClr val="lt1"/>
                </a:solidFill>
              </a:rPr>
              <a:t> EXTRATO BANCÁRIO</a:t>
            </a:r>
            <a:endParaRPr sz="2400" dirty="0">
              <a:solidFill>
                <a:schemeClr val="lt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73FC4A4-58B8-F98A-2737-C8D074E96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195" y="0"/>
            <a:ext cx="1590805" cy="67068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A9729EF-3A96-2EF7-4934-A6D59867A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789" y="735544"/>
            <a:ext cx="3453588" cy="42697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dirty="0">
                <a:solidFill>
                  <a:srgbClr val="000000"/>
                </a:solidFill>
              </a:rPr>
              <a:t>Solução: </a:t>
            </a:r>
            <a:endParaRPr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pt-BR" sz="1800" dirty="0">
                <a:solidFill>
                  <a:schemeClr val="dk1"/>
                </a:solidFill>
              </a:rPr>
              <a:t>R$ 6,00 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 dirty="0">
              <a:solidFill>
                <a:srgbClr val="000000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F41B365-23BB-D275-B8E6-C4237B80C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195" y="0"/>
            <a:ext cx="1590805" cy="670688"/>
          </a:xfrm>
          <a:prstGeom prst="rect">
            <a:avLst/>
          </a:prstGeom>
        </p:spPr>
      </p:pic>
      <p:sp>
        <p:nvSpPr>
          <p:cNvPr id="3" name="Google Shape;99;p3">
            <a:extLst>
              <a:ext uri="{FF2B5EF4-FFF2-40B4-BE49-F238E27FC236}">
                <a16:creationId xmlns:a16="http://schemas.microsoft.com/office/drawing/2014/main" id="{C8FB2BC9-096C-87C3-3DCB-DFE175B5F293}"/>
              </a:ext>
            </a:extLst>
          </p:cNvPr>
          <p:cNvSpPr txBox="1">
            <a:spLocks/>
          </p:cNvSpPr>
          <p:nvPr/>
        </p:nvSpPr>
        <p:spPr>
          <a:xfrm>
            <a:off x="311789" y="138205"/>
            <a:ext cx="4035486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5200"/>
            </a:pPr>
            <a:r>
              <a:rPr lang="pt-BR" sz="2400">
                <a:solidFill>
                  <a:schemeClr val="lt1"/>
                </a:solidFill>
              </a:rPr>
              <a:t> EXTRATO BANCÁRIO</a:t>
            </a:r>
            <a:endParaRPr lang="pt-BR" sz="24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71</Words>
  <Application>Microsoft Office PowerPoint</Application>
  <PresentationFormat>Apresentação na tela (16:9)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 EXTRATO BANCÁRIO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Mendes</dc:creator>
  <cp:lastModifiedBy>Lucas Mendes</cp:lastModifiedBy>
  <cp:revision>8</cp:revision>
  <dcterms:modified xsi:type="dcterms:W3CDTF">2024-09-23T21:58:44Z</dcterms:modified>
</cp:coreProperties>
</file>