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jJWSeoU0S0e+g63xw8ro2fySpB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122900" y="1091625"/>
            <a:ext cx="5127900" cy="40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Sarah recebeu esta fatura pelo correio: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66975" y="1732450"/>
            <a:ext cx="5263800" cy="1877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</a:t>
            </a:r>
            <a:r>
              <a:rPr lang="pt-BR" sz="1400">
                <a:solidFill>
                  <a:schemeClr val="dk1"/>
                </a:solidFill>
              </a:rPr>
              <a:t>: </a:t>
            </a:r>
            <a:r>
              <a:rPr lang="pt-BR" sz="1400">
                <a:solidFill>
                  <a:schemeClr val="dk1"/>
                </a:solidFill>
              </a:rPr>
              <a:t>Porque está fatura foi enviada a Sarah?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400">
                <a:solidFill>
                  <a:schemeClr val="dk1"/>
                </a:solidFill>
              </a:rPr>
              <a:t>A. Porque Sarah precisa pagar o dinheiro para a Belas Roupas.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400">
                <a:solidFill>
                  <a:schemeClr val="dk1"/>
                </a:solidFill>
              </a:rPr>
              <a:t>B. Porque a Belas Roupas precisa pagar o dinheiro para Sarah.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400">
                <a:solidFill>
                  <a:schemeClr val="dk1"/>
                </a:solidFill>
              </a:rPr>
              <a:t>C. Porque Sarah pagou o dinheiro para a Belas Roupas.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rPr lang="pt-BR" sz="1400">
                <a:solidFill>
                  <a:schemeClr val="dk1"/>
                </a:solidFill>
              </a:rPr>
              <a:t>D. Porque a Belas Roupas pagou o dinheiro para Sarah.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FATURA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57000" y="757500"/>
            <a:ext cx="3710800" cy="4131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Resposta esperada: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A. Porque Sarah precisa pagar o dinheiro para a Belas Roupas.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SzPts val="11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/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</a:rPr>
              <a:t>FATURA</a:t>
            </a:r>
            <a:endParaRPr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