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qTzqn2gpGYygj4Y0oIn4p9RZs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122900" y="1091625"/>
            <a:ext cx="51279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Sarah recebeu esta fatura pelo correio: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123050" y="4044800"/>
            <a:ext cx="51279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400">
                <a:solidFill>
                  <a:schemeClr val="dk1"/>
                </a:solidFill>
              </a:rPr>
              <a:t>Quanto a Belas Roupas cobrou pelo delivery das roupas?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FATURA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57000" y="757500"/>
            <a:ext cx="3710800" cy="4131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10 reais.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FATURA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