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r:id="rId8" roundtripDataSignature="AMtx7mh+pDqDLSx/TxHDwflN/iAi9CI/I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1" name="Google Shape;61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7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6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" name="Google Shape;16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10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10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2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12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4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4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14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14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5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D4E5F5"/>
            </a:gs>
            <a:gs pos="100000">
              <a:srgbClr val="70A4D5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3"/>
          <p:cNvSpPr txBox="1"/>
          <p:nvPr>
            <p:ph idx="1" type="subTitle"/>
          </p:nvPr>
        </p:nvSpPr>
        <p:spPr>
          <a:xfrm>
            <a:off x="122900" y="1091625"/>
            <a:ext cx="5127900" cy="4002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pt-BR" sz="1400">
                <a:solidFill>
                  <a:srgbClr val="000000"/>
                </a:solidFill>
              </a:rPr>
              <a:t>Sarah recebeu esta fatura pelo correio:</a:t>
            </a:r>
            <a:endParaRPr sz="1400">
              <a:solidFill>
                <a:srgbClr val="000000"/>
              </a:solidFill>
            </a:endParaRPr>
          </a:p>
        </p:txBody>
      </p:sp>
      <p:sp>
        <p:nvSpPr>
          <p:cNvPr id="55" name="Google Shape;55;p3"/>
          <p:cNvSpPr txBox="1"/>
          <p:nvPr>
            <p:ph idx="1" type="subTitle"/>
          </p:nvPr>
        </p:nvSpPr>
        <p:spPr>
          <a:xfrm>
            <a:off x="123050" y="3816200"/>
            <a:ext cx="5127900" cy="10467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pt-BR" sz="1400">
                <a:solidFill>
                  <a:srgbClr val="FFFFFF"/>
                </a:solidFill>
              </a:rPr>
              <a:t>Questão</a:t>
            </a:r>
            <a:r>
              <a:rPr lang="pt-BR" sz="1400">
                <a:solidFill>
                  <a:schemeClr val="dk1"/>
                </a:solidFill>
              </a:rPr>
              <a:t>: </a:t>
            </a:r>
            <a:r>
              <a:rPr lang="pt-BR" sz="1400">
                <a:solidFill>
                  <a:schemeClr val="dk1"/>
                </a:solidFill>
              </a:rPr>
              <a:t>Sarah percebe que a Belas Roupas cometeu um erro na fatura: Sarah encomendou e recebeu duas camisetas, não três. A taxa de postagem é uma taxa fixa. Qual será o total da nova fatura?</a:t>
            </a:r>
            <a:endParaRPr sz="1400">
              <a:solidFill>
                <a:schemeClr val="dk1"/>
              </a:solidFill>
            </a:endParaRPr>
          </a:p>
        </p:txBody>
      </p:sp>
      <p:sp>
        <p:nvSpPr>
          <p:cNvPr id="56" name="Google Shape;56;p3"/>
          <p:cNvSpPr txBox="1"/>
          <p:nvPr>
            <p:ph type="ctrTitle"/>
          </p:nvPr>
        </p:nvSpPr>
        <p:spPr>
          <a:xfrm>
            <a:off x="435300" y="0"/>
            <a:ext cx="5953800" cy="681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pt-BR" sz="2400">
                <a:solidFill>
                  <a:schemeClr val="lt1"/>
                </a:solidFill>
              </a:rPr>
              <a:t>FATURA</a:t>
            </a:r>
            <a:endParaRPr sz="2400">
              <a:solidFill>
                <a:schemeClr val="lt1"/>
              </a:solidFill>
            </a:endParaRPr>
          </a:p>
        </p:txBody>
      </p:sp>
      <p:pic>
        <p:nvPicPr>
          <p:cNvPr id="57" name="Google Shape;57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53195" y="0"/>
            <a:ext cx="1590805" cy="670688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357000" y="757500"/>
            <a:ext cx="3710800" cy="4131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D4E5F5"/>
            </a:gs>
            <a:gs pos="100000">
              <a:srgbClr val="70A4D5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pt-BR">
                <a:solidFill>
                  <a:srgbClr val="000000"/>
                </a:solidFill>
              </a:rPr>
              <a:t>Resposta esperada: 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pt-BR">
                <a:solidFill>
                  <a:srgbClr val="000000"/>
                </a:solidFill>
              </a:rPr>
              <a:t>131 reais.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  <p:pic>
        <p:nvPicPr>
          <p:cNvPr id="64" name="Google Shape;64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53195" y="0"/>
            <a:ext cx="1590805" cy="670688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5"/>
          <p:cNvSpPr txBox="1"/>
          <p:nvPr>
            <p:ph idx="4294967295" type="ctrTitle"/>
          </p:nvPr>
        </p:nvSpPr>
        <p:spPr>
          <a:xfrm>
            <a:off x="435300" y="0"/>
            <a:ext cx="5953800" cy="681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</a:pPr>
            <a:r>
              <a:rPr b="0" i="0" lang="pt-BR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FATURA</a:t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