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h+pDqDLSx/TxHDwflN/iAi9CI/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122900" y="1091625"/>
            <a:ext cx="51279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Sarah recebeu esta fatura pelo correio: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123050" y="3816200"/>
            <a:ext cx="5127900" cy="1046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400">
                <a:solidFill>
                  <a:schemeClr val="dk1"/>
                </a:solidFill>
              </a:rPr>
              <a:t>Sarah percebe que a Belas Roupas cometeu um erro na fatura: Sarah encomendou e recebeu duas camisetas, não três. A taxa de postagem é uma taxa fixa. Qual será o total da nova fatura?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FATURA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57000" y="757500"/>
            <a:ext cx="3710800" cy="413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131 reais.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FATURA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