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8" roundtripDataSignature="AMtx7miI7AW57dHDEA3Kdrz5RJR5NaaP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/>
          <p:nvPr>
            <p:ph idx="1" type="subTitle"/>
          </p:nvPr>
        </p:nvSpPr>
        <p:spPr>
          <a:xfrm>
            <a:off x="361650" y="1091625"/>
            <a:ext cx="8135700" cy="114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rgbClr val="000000"/>
                </a:solidFill>
              </a:rPr>
              <a:t>Alan quer comprar um telefone celular mas ele não tem idade para assinar o contrato de compra. Sua mãe compra o telefone para o filho e assina o contrato de um ano. Alan concorda em pagar mensalmente a conta do celular. Depois de 6 semanas, a mãe de Alan descobre que as contas não vinham sido pagas. 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55" name="Google Shape;55;p3"/>
          <p:cNvSpPr txBox="1"/>
          <p:nvPr>
            <p:ph idx="1" type="subTitle"/>
          </p:nvPr>
        </p:nvSpPr>
        <p:spPr>
          <a:xfrm>
            <a:off x="361650" y="3106175"/>
            <a:ext cx="8470500" cy="114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rgbClr val="FFFFFF"/>
                </a:solidFill>
              </a:rPr>
              <a:t>Questão: </a:t>
            </a:r>
            <a:r>
              <a:rPr lang="pt-BR" sz="1400">
                <a:solidFill>
                  <a:schemeClr val="dk1"/>
                </a:solidFill>
              </a:rPr>
              <a:t>Cada afirmação é verdadeira ou falsa?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chemeClr val="dk1"/>
                </a:solidFill>
              </a:rPr>
              <a:t>     1. A mãe de Alan é legalmente responsável por pagar a conta.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chemeClr val="dk1"/>
                </a:solidFill>
              </a:rPr>
              <a:t>     2. A loja que vendeu o celular deve arcar com o atraso, caso nem o Alan, nem sua mãe o façam.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chemeClr val="dk1"/>
                </a:solidFill>
              </a:rPr>
              <a:t>     3. As contas não </a:t>
            </a:r>
            <a:r>
              <a:rPr lang="pt-BR" sz="1400">
                <a:solidFill>
                  <a:schemeClr val="dk1"/>
                </a:solidFill>
              </a:rPr>
              <a:t>precisam</a:t>
            </a:r>
            <a:r>
              <a:rPr lang="pt-BR" sz="1400">
                <a:solidFill>
                  <a:schemeClr val="dk1"/>
                </a:solidFill>
              </a:rPr>
              <a:t> ser pagas e basta que Alan devolva o aparelho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56" name="Google Shape;5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3"/>
          <p:cNvSpPr txBox="1"/>
          <p:nvPr>
            <p:ph idx="4294967295" type="ctrTitle"/>
          </p:nvPr>
        </p:nvSpPr>
        <p:spPr>
          <a:xfrm>
            <a:off x="435300" y="0"/>
            <a:ext cx="5953800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pt-BR" sz="2400">
                <a:solidFill>
                  <a:schemeClr val="lt1"/>
                </a:solidFill>
              </a:rPr>
              <a:t>LOJA DE CELULAR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>
            <p:ph idx="1" type="body"/>
          </p:nvPr>
        </p:nvSpPr>
        <p:spPr>
          <a:xfrm>
            <a:off x="311700" y="1152475"/>
            <a:ext cx="8520600" cy="17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rgbClr val="000000"/>
                </a:solidFill>
              </a:rPr>
              <a:t>Solução: 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BR" sz="1600">
                <a:solidFill>
                  <a:srgbClr val="000000"/>
                </a:solidFill>
              </a:rPr>
              <a:t>     1. Verdadeiro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BR" sz="1600">
                <a:solidFill>
                  <a:srgbClr val="000000"/>
                </a:solidFill>
              </a:rPr>
              <a:t>     2. Falso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BR" sz="1600">
                <a:solidFill>
                  <a:srgbClr val="000000"/>
                </a:solidFill>
              </a:rPr>
              <a:t>     3. Falso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63" name="Google Shape;6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5"/>
          <p:cNvSpPr txBox="1"/>
          <p:nvPr>
            <p:ph idx="4294967295" type="ctrTitle"/>
          </p:nvPr>
        </p:nvSpPr>
        <p:spPr>
          <a:xfrm>
            <a:off x="435300" y="0"/>
            <a:ext cx="5953800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pt-BR" sz="2400">
                <a:solidFill>
                  <a:schemeClr val="lt1"/>
                </a:solidFill>
              </a:rPr>
              <a:t>LOJA DE CELULAR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