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fcySwbwFmUanyMbs6hK4AA6tx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85825" y="1091625"/>
            <a:ext cx="3033600" cy="115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Você pode comprar tomates por quilograma ou por caixa. O quilo do tomate custa 2,75 reais, enquanto uma caixa de 10kg custa 22 reais.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85825" y="3106175"/>
            <a:ext cx="8446500" cy="818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 1</a:t>
            </a:r>
            <a:r>
              <a:rPr lang="pt-BR" sz="1400">
                <a:solidFill>
                  <a:schemeClr val="dk1"/>
                </a:solidFill>
              </a:rPr>
              <a:t>:  </a:t>
            </a:r>
            <a:r>
              <a:rPr lang="pt-BR" sz="1400">
                <a:solidFill>
                  <a:schemeClr val="dk1"/>
                </a:solidFill>
              </a:rPr>
              <a:t>"A caixa de tomates tem melhor custo benefício que os tomates avulsos"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chemeClr val="dk1"/>
                </a:solidFill>
              </a:rPr>
              <a:t>Explique por quê.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33459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 NO MERCADO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95663" y="1015413"/>
            <a:ext cx="5419725" cy="189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Cada quilo do tomate da caixa custa 2,20 reais enquanto o do tomate avulso custa 2,75 reais, então a caixa tem melhor custo benefício que os tomates avulsos. Outro raciocínio pode </a:t>
            </a:r>
            <a:r>
              <a:rPr lang="pt-BR">
                <a:solidFill>
                  <a:srgbClr val="000000"/>
                </a:solidFill>
              </a:rPr>
              <a:t>se</a:t>
            </a:r>
            <a:r>
              <a:rPr lang="pt-BR">
                <a:solidFill>
                  <a:srgbClr val="000000"/>
                </a:solidFill>
              </a:rPr>
              <a:t> dizer que 10 quilos de tomates avulsos sairiam 27,50 reais enquanto a caixa custa 22,00 reais, por isso compensa a caixa.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435300" y="0"/>
            <a:ext cx="33459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NO MERCADO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