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8" roundtripDataSignature="AMtx7mg6NI0rWyKNx0LxMXuLokx0cSSpr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" name="Google Shape;6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6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0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2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2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4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4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4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4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5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"/>
          <p:cNvSpPr txBox="1"/>
          <p:nvPr>
            <p:ph idx="1" type="subTitle"/>
          </p:nvPr>
        </p:nvSpPr>
        <p:spPr>
          <a:xfrm>
            <a:off x="385825" y="1091625"/>
            <a:ext cx="3033600" cy="1158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400">
                <a:solidFill>
                  <a:srgbClr val="000000"/>
                </a:solidFill>
              </a:rPr>
              <a:t>Você pode comprar tomates por quilograma ou por caixa. O quilo do tomate custa 2,75 reais, enquanto uma caixa de 10kg custa 22 reais.</a:t>
            </a:r>
            <a:endParaRPr sz="1400">
              <a:solidFill>
                <a:srgbClr val="000000"/>
              </a:solidFill>
            </a:endParaRPr>
          </a:p>
        </p:txBody>
      </p:sp>
      <p:sp>
        <p:nvSpPr>
          <p:cNvPr id="55" name="Google Shape;55;p3"/>
          <p:cNvSpPr txBox="1"/>
          <p:nvPr>
            <p:ph idx="1" type="subTitle"/>
          </p:nvPr>
        </p:nvSpPr>
        <p:spPr>
          <a:xfrm>
            <a:off x="385825" y="3106175"/>
            <a:ext cx="8446500" cy="6813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400">
                <a:solidFill>
                  <a:srgbClr val="FFFFFF"/>
                </a:solidFill>
              </a:rPr>
              <a:t>Questão 1</a:t>
            </a:r>
            <a:r>
              <a:rPr lang="pt-BR" sz="1400">
                <a:solidFill>
                  <a:schemeClr val="dk1"/>
                </a:solidFill>
              </a:rPr>
              <a:t>: </a:t>
            </a:r>
            <a:r>
              <a:rPr lang="pt-BR" sz="1400">
                <a:solidFill>
                  <a:schemeClr val="dk1"/>
                </a:solidFill>
              </a:rPr>
              <a:t> Explique pelo menos um motivo pelo qual comprar uma caixa de tomates pode ser uma má decisão financeira para algumas pessoas.</a:t>
            </a:r>
            <a:endParaRPr sz="1400">
              <a:solidFill>
                <a:schemeClr val="dk1"/>
              </a:solidFill>
            </a:endParaRPr>
          </a:p>
        </p:txBody>
      </p:sp>
      <p:sp>
        <p:nvSpPr>
          <p:cNvPr id="56" name="Google Shape;56;p3"/>
          <p:cNvSpPr txBox="1"/>
          <p:nvPr>
            <p:ph type="ctrTitle"/>
          </p:nvPr>
        </p:nvSpPr>
        <p:spPr>
          <a:xfrm>
            <a:off x="435300" y="0"/>
            <a:ext cx="3345900" cy="68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pt-BR" sz="2400">
                <a:solidFill>
                  <a:schemeClr val="lt1"/>
                </a:solidFill>
              </a:rPr>
              <a:t> NO MERCADO</a:t>
            </a:r>
            <a:endParaRPr sz="2400">
              <a:solidFill>
                <a:schemeClr val="lt1"/>
              </a:solidFill>
            </a:endParaRPr>
          </a:p>
        </p:txBody>
      </p:sp>
      <p:pic>
        <p:nvPicPr>
          <p:cNvPr id="57" name="Google Shape;57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53195" y="0"/>
            <a:ext cx="1590805" cy="670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95663" y="1015413"/>
            <a:ext cx="5419725" cy="1895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>
                <a:solidFill>
                  <a:srgbClr val="000000"/>
                </a:solidFill>
              </a:rPr>
              <a:t>Resposta esperada: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pt-BR">
                <a:solidFill>
                  <a:srgbClr val="000000"/>
                </a:solidFill>
              </a:rPr>
              <a:t>É possível referir-se ao desperdício caso não seja necessária uma quantidade maior de tomates. Outra opção é referir-se à ideia de que algumas pessoas não podem arcar com o custo mais elevado de comprar a caixa de tomates.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64" name="Google Shape;64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53195" y="0"/>
            <a:ext cx="1590805" cy="670688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5"/>
          <p:cNvSpPr txBox="1"/>
          <p:nvPr>
            <p:ph idx="4294967295" type="ctrTitle"/>
          </p:nvPr>
        </p:nvSpPr>
        <p:spPr>
          <a:xfrm>
            <a:off x="435300" y="0"/>
            <a:ext cx="3345900" cy="68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pt-BR" sz="2400">
                <a:solidFill>
                  <a:schemeClr val="lt1"/>
                </a:solidFill>
              </a:rPr>
              <a:t> NO MERCADO</a:t>
            </a:r>
            <a:endParaRPr sz="2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