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QFtExjx5CfFIB3KnnsWIXI9CJ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939225"/>
            <a:ext cx="8135700" cy="64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Todo mês, a empresa em que Julia </a:t>
            </a:r>
            <a:r>
              <a:rPr lang="pt-BR" sz="1400">
                <a:solidFill>
                  <a:srgbClr val="000000"/>
                </a:solidFill>
              </a:rPr>
              <a:t>trabalha</a:t>
            </a:r>
            <a:r>
              <a:rPr lang="pt-BR" sz="1400">
                <a:solidFill>
                  <a:srgbClr val="000000"/>
                </a:solidFill>
              </a:rPr>
              <a:t> entrega a ela um descritivo do seu salário naquele mês e deposita o seu pagamento na sua conta bancária. Esse foi o descritivo que ela recebeu em julho: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505100" y="2760900"/>
            <a:ext cx="4066800" cy="213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</a:t>
            </a:r>
            <a:r>
              <a:rPr lang="pt-BR" sz="1400">
                <a:solidFill>
                  <a:schemeClr val="dk1"/>
                </a:solidFill>
              </a:rPr>
              <a:t>:</a:t>
            </a:r>
            <a:r>
              <a:rPr lang="pt-BR" sz="1400">
                <a:solidFill>
                  <a:schemeClr val="dk1"/>
                </a:solidFill>
              </a:rPr>
              <a:t> </a:t>
            </a:r>
            <a:r>
              <a:rPr lang="pt-BR" sz="1400">
                <a:solidFill>
                  <a:schemeClr val="dk1"/>
                </a:solidFill>
              </a:rPr>
              <a:t>Qual será o valor depositado na conta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de Julia no mês de julho?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R$ 19600,00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R$ 3100,00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R$ 2800,00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R$ 2500,00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R$ 2200,00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UcPeriod"/>
            </a:pPr>
            <a:r>
              <a:rPr lang="pt-BR" sz="1400">
                <a:solidFill>
                  <a:schemeClr val="dk1"/>
                </a:solidFill>
              </a:rPr>
              <a:t>R$ 300,00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SALÁRIO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8200" y="1845150"/>
            <a:ext cx="4173600" cy="206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14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</a:t>
            </a:r>
            <a:r>
              <a:rPr lang="pt-BR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B. 2500 reais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20575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SALÁRIO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