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r:id="rId8" roundtripDataSignature="AMtx7mjQFtExjx5CfFIB3KnnsWIXI9CJz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1" name="Google Shape;61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6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6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6" name="Google Shape;16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9" name="Google Shape;19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2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3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4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4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4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5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3"/>
          <p:cNvSpPr txBox="1"/>
          <p:nvPr>
            <p:ph idx="1" type="subTitle"/>
          </p:nvPr>
        </p:nvSpPr>
        <p:spPr>
          <a:xfrm>
            <a:off x="361650" y="939225"/>
            <a:ext cx="8135700" cy="6480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000000"/>
                </a:solidFill>
              </a:rPr>
              <a:t>Todo mês, a empresa em que Julia </a:t>
            </a:r>
            <a:r>
              <a:rPr lang="pt-BR" sz="1400">
                <a:solidFill>
                  <a:srgbClr val="000000"/>
                </a:solidFill>
              </a:rPr>
              <a:t>trabalha</a:t>
            </a:r>
            <a:r>
              <a:rPr lang="pt-BR" sz="1400">
                <a:solidFill>
                  <a:srgbClr val="000000"/>
                </a:solidFill>
              </a:rPr>
              <a:t> entrega a ela um descritivo do seu salário naquele mês e deposita o seu pagamento na sua conta bancária. Esse foi o descritivo que ela recebeu em julho:</a:t>
            </a:r>
            <a:endParaRPr sz="1400">
              <a:solidFill>
                <a:srgbClr val="000000"/>
              </a:solidFill>
            </a:endParaRPr>
          </a:p>
        </p:txBody>
      </p:sp>
      <p:sp>
        <p:nvSpPr>
          <p:cNvPr id="55" name="Google Shape;55;p3"/>
          <p:cNvSpPr txBox="1"/>
          <p:nvPr>
            <p:ph idx="1" type="subTitle"/>
          </p:nvPr>
        </p:nvSpPr>
        <p:spPr>
          <a:xfrm>
            <a:off x="505100" y="2760900"/>
            <a:ext cx="4066800" cy="21348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rgbClr val="FFFFFF"/>
                </a:solidFill>
              </a:rPr>
              <a:t>Questão</a:t>
            </a:r>
            <a:r>
              <a:rPr lang="pt-BR" sz="1400">
                <a:solidFill>
                  <a:schemeClr val="dk1"/>
                </a:solidFill>
              </a:rPr>
              <a:t>:</a:t>
            </a:r>
            <a:r>
              <a:rPr lang="pt-BR" sz="1400">
                <a:solidFill>
                  <a:schemeClr val="dk1"/>
                </a:solidFill>
              </a:rPr>
              <a:t> </a:t>
            </a:r>
            <a:r>
              <a:rPr lang="pt-BR" sz="1400">
                <a:solidFill>
                  <a:schemeClr val="dk1"/>
                </a:solidFill>
              </a:rPr>
              <a:t>Qual será o valor depositado na conta 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pt-BR" sz="1400">
                <a:solidFill>
                  <a:schemeClr val="dk1"/>
                </a:solidFill>
              </a:rPr>
              <a:t>de Julia no mês de julho?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UcPeriod"/>
            </a:pPr>
            <a:r>
              <a:rPr lang="pt-BR" sz="1400">
                <a:solidFill>
                  <a:schemeClr val="dk1"/>
                </a:solidFill>
              </a:rPr>
              <a:t>R$ 19600,00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UcPeriod"/>
            </a:pPr>
            <a:r>
              <a:rPr lang="pt-BR" sz="1400">
                <a:solidFill>
                  <a:schemeClr val="dk1"/>
                </a:solidFill>
              </a:rPr>
              <a:t>R$ 3100,00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UcPeriod"/>
            </a:pPr>
            <a:r>
              <a:rPr lang="pt-BR" sz="1400">
                <a:solidFill>
                  <a:schemeClr val="dk1"/>
                </a:solidFill>
              </a:rPr>
              <a:t>R$ 2800,00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UcPeriod"/>
            </a:pPr>
            <a:r>
              <a:rPr lang="pt-BR" sz="1400">
                <a:solidFill>
                  <a:schemeClr val="dk1"/>
                </a:solidFill>
              </a:rPr>
              <a:t>R$ 2500,00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UcPeriod"/>
            </a:pPr>
            <a:r>
              <a:rPr lang="pt-BR" sz="1400">
                <a:solidFill>
                  <a:schemeClr val="dk1"/>
                </a:solidFill>
              </a:rPr>
              <a:t>R$ 2200,00</a:t>
            </a:r>
            <a:endParaRPr sz="1400">
              <a:solidFill>
                <a:schemeClr val="dk1"/>
              </a:solidFill>
            </a:endParaRPr>
          </a:p>
          <a:p>
            <a: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AutoNum type="alphaUcPeriod"/>
            </a:pPr>
            <a:r>
              <a:rPr lang="pt-BR" sz="1400">
                <a:solidFill>
                  <a:schemeClr val="dk1"/>
                </a:solidFill>
              </a:rPr>
              <a:t>R$ 300,00</a:t>
            </a:r>
            <a:endParaRPr sz="1400">
              <a:solidFill>
                <a:schemeClr val="dk1"/>
              </a:solidFill>
            </a:endParaRPr>
          </a:p>
        </p:txBody>
      </p:sp>
      <p:sp>
        <p:nvSpPr>
          <p:cNvPr id="56" name="Google Shape;56;p3"/>
          <p:cNvSpPr txBox="1"/>
          <p:nvPr>
            <p:ph type="ctrTitle"/>
          </p:nvPr>
        </p:nvSpPr>
        <p:spPr>
          <a:xfrm>
            <a:off x="435300" y="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SALÁRIO</a:t>
            </a:r>
            <a:endParaRPr sz="2400">
              <a:solidFill>
                <a:schemeClr val="lt1"/>
              </a:solidFill>
            </a:endParaRPr>
          </a:p>
        </p:txBody>
      </p:sp>
      <p:pic>
        <p:nvPicPr>
          <p:cNvPr id="57" name="Google Shape;57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8200" y="1845150"/>
            <a:ext cx="4173600" cy="20664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gradFill>
          <a:gsLst>
            <a:gs pos="0">
              <a:srgbClr val="D4E5F5"/>
            </a:gs>
            <a:gs pos="100000">
              <a:srgbClr val="70A4D5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5"/>
          <p:cNvSpPr txBox="1"/>
          <p:nvPr>
            <p:ph idx="1" type="body"/>
          </p:nvPr>
        </p:nvSpPr>
        <p:spPr>
          <a:xfrm>
            <a:off x="311700" y="1152475"/>
            <a:ext cx="8520600" cy="140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Solução:</a:t>
            </a:r>
            <a:r>
              <a:rPr lang="pt-BR">
                <a:solidFill>
                  <a:srgbClr val="000000"/>
                </a:solidFill>
              </a:rPr>
              <a:t> 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800"/>
              <a:buNone/>
            </a:pPr>
            <a:r>
              <a:rPr lang="pt-BR">
                <a:solidFill>
                  <a:srgbClr val="000000"/>
                </a:solidFill>
              </a:rPr>
              <a:t>B. 2500 reais</a:t>
            </a:r>
            <a:endParaRPr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800"/>
              <a:buNone/>
            </a:pPr>
            <a:r>
              <a:t/>
            </a:r>
            <a:endParaRPr>
              <a:solidFill>
                <a:srgbClr val="000000"/>
              </a:solidFill>
            </a:endParaRPr>
          </a:p>
        </p:txBody>
      </p:sp>
      <p:pic>
        <p:nvPicPr>
          <p:cNvPr id="64" name="Google Shape;6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553195" y="0"/>
            <a:ext cx="1590805" cy="670688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5"/>
          <p:cNvSpPr txBox="1"/>
          <p:nvPr>
            <p:ph idx="4294967295" type="ctrTitle"/>
          </p:nvPr>
        </p:nvSpPr>
        <p:spPr>
          <a:xfrm>
            <a:off x="435300" y="205750"/>
            <a:ext cx="5953800" cy="681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pt-BR" sz="2400">
                <a:solidFill>
                  <a:schemeClr val="lt1"/>
                </a:solidFill>
              </a:rPr>
              <a:t>SALÁRIO</a:t>
            </a:r>
            <a:endParaRPr sz="2400"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