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ivbDzjK8qrdScfh3IaQQlb1S5z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1091625"/>
            <a:ext cx="8135700" cy="2736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No último ano, João fez um seguro na moto com a empresa PINSURA.</a:t>
            </a:r>
            <a:endParaRPr sz="11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A política de seguros cobre danos causados por acidentes e roubo da moto. </a:t>
            </a:r>
            <a:endParaRPr sz="11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João planeja renovar o seguro dele com a PINSURA neste ano, mas alguns fatores na vida de João têm mudado muito desde o último ano.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100">
                <a:solidFill>
                  <a:schemeClr val="dk1"/>
                </a:solidFill>
              </a:rPr>
            </a:br>
            <a:r>
              <a:rPr b="1" lang="pt-BR" sz="1100">
                <a:solidFill>
                  <a:schemeClr val="dk1"/>
                </a:solidFill>
              </a:rPr>
              <a:t>Fatores: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pt-BR" sz="1100">
                <a:solidFill>
                  <a:schemeClr val="dk1"/>
                </a:solidFill>
              </a:rPr>
              <a:t>João trocou sua moto antiga por uma moto muito mais potente.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pt-BR" sz="1100">
                <a:solidFill>
                  <a:schemeClr val="dk1"/>
                </a:solidFill>
              </a:rPr>
              <a:t>J</a:t>
            </a:r>
            <a:r>
              <a:rPr lang="pt-BR" sz="1100">
                <a:solidFill>
                  <a:schemeClr val="dk1"/>
                </a:solidFill>
              </a:rPr>
              <a:t>oão</a:t>
            </a:r>
            <a:r>
              <a:rPr lang="pt-BR" sz="1100">
                <a:solidFill>
                  <a:schemeClr val="dk1"/>
                </a:solidFill>
              </a:rPr>
              <a:t> pintou sua moto de uma cor diferente.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pt-BR" sz="1100">
                <a:solidFill>
                  <a:schemeClr val="dk1"/>
                </a:solidFill>
              </a:rPr>
              <a:t>João foi responsável por dois acidentes de trânsito no último ano.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pt-BR" sz="1100">
                <a:solidFill>
                  <a:schemeClr val="dk1"/>
                </a:solidFill>
              </a:rPr>
            </a:b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61650" y="3828225"/>
            <a:ext cx="8135700" cy="84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 1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100">
                <a:solidFill>
                  <a:schemeClr val="dk1"/>
                </a:solidFill>
              </a:rPr>
              <a:t>Indique para cada um dos fatores se ele deverá aumentar, diminiuir ou não afetar o custo do seguro da moto de João. Justifique suas respostas.</a:t>
            </a:r>
            <a:br>
              <a:rPr lang="pt-BR" sz="1100">
                <a:solidFill>
                  <a:schemeClr val="dk1"/>
                </a:solidFill>
              </a:rPr>
            </a:b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Seguro de Moto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idx="1" type="body"/>
          </p:nvPr>
        </p:nvSpPr>
        <p:spPr>
          <a:xfrm>
            <a:off x="311700" y="1152475"/>
            <a:ext cx="8520600" cy="18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 A questão aceita mais de uma resposta.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pt-BR" sz="2400">
                <a:solidFill>
                  <a:schemeClr val="lt1"/>
                </a:solidFill>
              </a:rPr>
              <a:t>Seguro de Moto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