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pAD+NLlpJk0qruyKDA0isU/fY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slide" Target="slides/slide2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678719" y="1108663"/>
            <a:ext cx="2702862" cy="116987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À venda por Sofia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Preço: R$ 350,00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000000"/>
                </a:solidFill>
              </a:rPr>
              <a:t>Raquete de Tênis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000000"/>
                </a:solidFill>
              </a:rPr>
              <a:t>Condição: Usada/Conservada</a:t>
            </a:r>
          </a:p>
        </p:txBody>
      </p:sp>
      <p:sp>
        <p:nvSpPr>
          <p:cNvPr id="98" name="Google Shape;98;p3"/>
          <p:cNvSpPr txBox="1">
            <a:spLocks noGrp="1"/>
          </p:cNvSpPr>
          <p:nvPr>
            <p:ph type="subTitle" idx="1"/>
          </p:nvPr>
        </p:nvSpPr>
        <p:spPr>
          <a:xfrm>
            <a:off x="478176" y="2860907"/>
            <a:ext cx="7806810" cy="222253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000000"/>
                </a:solidFill>
              </a:rPr>
              <a:t>Recentemente, Sofia teve a seguinte conversa com um comprador interessado por meio do sistema de mensagens do site: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GabiB2</a:t>
            </a:r>
            <a:r>
              <a:rPr lang="pt-BR" sz="1200" dirty="0">
                <a:solidFill>
                  <a:srgbClr val="000000"/>
                </a:solidFill>
              </a:rPr>
              <a:t>: Olá! Sua raquete parece muito boa, é um ótimo modelo.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S0fi4:</a:t>
            </a:r>
            <a:r>
              <a:rPr lang="pt-BR" sz="1200" dirty="0">
                <a:solidFill>
                  <a:srgbClr val="000000"/>
                </a:solidFill>
              </a:rPr>
              <a:t> Obrigada :) Você está interessada em comprá-la? </a:t>
            </a:r>
            <a:endParaRPr lang="pt-BR" sz="12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GabiB2:</a:t>
            </a:r>
            <a:r>
              <a:rPr lang="pt-BR" sz="1200" dirty="0">
                <a:solidFill>
                  <a:srgbClr val="000000"/>
                </a:solidFill>
              </a:rPr>
              <a:t> Sua raquete vale mais que R$ 350,00. Se você me passar sua conta do banco, eu posso fazer uma transferência direta de R$ 400,00 e aí você pode me mandar a raquete. O que você acha?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b="1" dirty="0">
                <a:solidFill>
                  <a:srgbClr val="000000"/>
                </a:solidFill>
              </a:rPr>
              <a:t>S0fi4:</a:t>
            </a:r>
            <a:r>
              <a:rPr lang="pt-BR" sz="1200" dirty="0">
                <a:solidFill>
                  <a:srgbClr val="000000"/>
                </a:solidFill>
              </a:rPr>
              <a:t> Muito obrigada pela oferta, mas eu prefiro utilizar o sistema de pagamento do site.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FFFFFF"/>
                </a:solidFill>
              </a:rPr>
              <a:t>Questão 1</a:t>
            </a:r>
            <a:r>
              <a:rPr lang="pt-BR" sz="1200" dirty="0">
                <a:solidFill>
                  <a:schemeClr val="dk1"/>
                </a:solidFill>
              </a:rPr>
              <a:t>: Forneça um motivo do porquê recusar a oferta da GabiB2 pode ser uma boa decisão financeira para Sofia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</a:pPr>
            <a:r>
              <a:rPr lang="pt-BR" sz="1200" b="1" dirty="0">
                <a:solidFill>
                  <a:schemeClr val="dk1"/>
                </a:solidFill>
              </a:rPr>
              <a:t>Explique sua resposta</a:t>
            </a:r>
            <a:endParaRPr sz="1200" b="1" dirty="0">
              <a:solidFill>
                <a:schemeClr val="dk1"/>
              </a:solidFill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ctrTitle"/>
          </p:nvPr>
        </p:nvSpPr>
        <p:spPr>
          <a:xfrm>
            <a:off x="311789" y="138205"/>
            <a:ext cx="3922008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 dirty="0">
                <a:solidFill>
                  <a:schemeClr val="lt1"/>
                </a:solidFill>
              </a:rPr>
              <a:t> VENDAS NA INTERNET</a:t>
            </a: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73FC4A4-58B8-F98A-2737-C8D074E96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2265C93-D8E6-B3A4-4814-48F4FF2D0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9" y="819505"/>
            <a:ext cx="737152" cy="1752245"/>
          </a:xfrm>
          <a:prstGeom prst="rect">
            <a:avLst/>
          </a:prstGeom>
        </p:spPr>
      </p:pic>
      <p:sp>
        <p:nvSpPr>
          <p:cNvPr id="7" name="Google Shape;83;p3">
            <a:extLst>
              <a:ext uri="{FF2B5EF4-FFF2-40B4-BE49-F238E27FC236}">
                <a16:creationId xmlns:a16="http://schemas.microsoft.com/office/drawing/2014/main" id="{0F870FA0-6113-A258-52B5-628C55C9A075}"/>
              </a:ext>
            </a:extLst>
          </p:cNvPr>
          <p:cNvSpPr txBox="1">
            <a:spLocks/>
          </p:cNvSpPr>
          <p:nvPr/>
        </p:nvSpPr>
        <p:spPr>
          <a:xfrm>
            <a:off x="4930332" y="779591"/>
            <a:ext cx="3354654" cy="197241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pt-BR" sz="1200" dirty="0">
                <a:solidFill>
                  <a:srgbClr val="000000"/>
                </a:solidFill>
              </a:rPr>
              <a:t>Sofia está vendendo sua raquete de tênis em um site popular de venda de produtos usados para ajudar com suas despesas quando for para a universidade.</a:t>
            </a:r>
          </a:p>
          <a:p>
            <a:pPr marL="0" indent="0" algn="l">
              <a:lnSpc>
                <a:spcPct val="115000"/>
              </a:lnSpc>
            </a:pPr>
            <a:endParaRPr lang="pt-BR" sz="1200" dirty="0">
              <a:solidFill>
                <a:srgbClr val="000000"/>
              </a:solidFill>
            </a:endParaRPr>
          </a:p>
          <a:p>
            <a:pPr marL="0" indent="0" algn="l">
              <a:lnSpc>
                <a:spcPct val="115000"/>
              </a:lnSpc>
            </a:pPr>
            <a:r>
              <a:rPr lang="pt-BR" sz="1200" dirty="0">
                <a:solidFill>
                  <a:srgbClr val="000000"/>
                </a:solidFill>
              </a:rPr>
              <a:t>O site onde Sofia está vendendo sua raquete de tênis fornece um sistema de pagamento eletrônico seguro para transferência de dinheiro dos vendedores para compradores.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solidFill>
                  <a:srgbClr val="000000"/>
                </a:solidFill>
              </a:rPr>
              <a:t>Solução: </a:t>
            </a:r>
            <a:endParaRPr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pt-BR" dirty="0">
                <a:solidFill>
                  <a:srgbClr val="000000"/>
                </a:solidFill>
              </a:rPr>
              <a:t>Se espera que os alunos forneçam uma resposta que contenha uma das seguintes razões:</a:t>
            </a:r>
          </a:p>
          <a:p>
            <a:pPr marL="285750" indent="-285750"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</a:rPr>
              <a:t>A oferta parece muito boa para ser verdade</a:t>
            </a:r>
          </a:p>
          <a:p>
            <a:pPr marL="285750" indent="-285750"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</a:rPr>
              <a:t>Parece suspeito GabiB2 querer oferecer mais do que Sofia estipulou como preço</a:t>
            </a:r>
          </a:p>
          <a:p>
            <a:pPr marL="285750" indent="-285750"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</a:rPr>
              <a:t>Pode ser um golpe</a:t>
            </a:r>
          </a:p>
          <a:p>
            <a:pPr marL="285750" indent="-285750"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</a:rPr>
              <a:t>Usar o sistema de pagamento do próprio site provavelmente seria mais confiável</a:t>
            </a:r>
          </a:p>
          <a:p>
            <a:pPr marL="285750" indent="-285750"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</a:rPr>
              <a:t>Não é seguro compartilhar informações bancárias com pessoas que você não conhece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F41B365-23BB-D275-B8E6-C4237B80C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  <p:sp>
        <p:nvSpPr>
          <p:cNvPr id="3" name="Google Shape;99;p3">
            <a:extLst>
              <a:ext uri="{FF2B5EF4-FFF2-40B4-BE49-F238E27FC236}">
                <a16:creationId xmlns:a16="http://schemas.microsoft.com/office/drawing/2014/main" id="{533C52B9-F643-1F0B-7A35-52E9FE5C4C95}"/>
              </a:ext>
            </a:extLst>
          </p:cNvPr>
          <p:cNvSpPr txBox="1">
            <a:spLocks/>
          </p:cNvSpPr>
          <p:nvPr/>
        </p:nvSpPr>
        <p:spPr>
          <a:xfrm>
            <a:off x="311789" y="138205"/>
            <a:ext cx="3922008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5200"/>
            </a:pPr>
            <a:r>
              <a:rPr lang="pt-BR" sz="2400">
                <a:solidFill>
                  <a:schemeClr val="lt1"/>
                </a:solidFill>
              </a:rPr>
              <a:t> VENDAS NA INTERNET</a:t>
            </a:r>
            <a:endParaRPr lang="pt-BR" sz="24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274</Words>
  <Application>Microsoft Office PowerPoint</Application>
  <PresentationFormat>Apresentação na tela (16:9)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 VENDAS NA INTERNET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  <cp:lastModifiedBy>Lucas Mendes</cp:lastModifiedBy>
  <cp:revision>5</cp:revision>
  <dcterms:modified xsi:type="dcterms:W3CDTF">2024-09-23T22:02:35Z</dcterms:modified>
</cp:coreProperties>
</file>